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304" r:id="rId3"/>
    <p:sldId id="257" r:id="rId4"/>
    <p:sldId id="301" r:id="rId5"/>
    <p:sldId id="302" r:id="rId6"/>
    <p:sldId id="276" r:id="rId7"/>
    <p:sldId id="297" r:id="rId8"/>
    <p:sldId id="298" r:id="rId9"/>
    <p:sldId id="284" r:id="rId10"/>
    <p:sldId id="303" r:id="rId11"/>
    <p:sldId id="285" r:id="rId12"/>
    <p:sldId id="275" r:id="rId13"/>
    <p:sldId id="278" r:id="rId14"/>
    <p:sldId id="295" r:id="rId15"/>
    <p:sldId id="279" r:id="rId16"/>
    <p:sldId id="292" r:id="rId17"/>
    <p:sldId id="293" r:id="rId18"/>
    <p:sldId id="291" r:id="rId19"/>
    <p:sldId id="296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001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 snapToObjects="1">
      <p:cViewPr varScale="1">
        <p:scale>
          <a:sx n="66" d="100"/>
          <a:sy n="66" d="100"/>
        </p:scale>
        <p:origin x="1137" y="3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400"/>
    </p:cViewPr>
  </p:sorterViewPr>
  <p:notesViewPr>
    <p:cSldViewPr snapToGrid="0" snapToObjects="1">
      <p:cViewPr varScale="1">
        <p:scale>
          <a:sx n="70" d="100"/>
          <a:sy n="70" d="100"/>
        </p:scale>
        <p:origin x="-2802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jpe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60D112-76F0-4F4C-B82B-601657D7A56D}" type="datetimeFigureOut">
              <a:rPr lang="de-AT" smtClean="0"/>
              <a:pPr/>
              <a:t>28.06.2017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543AF-B55B-4B20-835C-E2220BD340B2}" type="slidenum">
              <a:rPr lang="de-AT" smtClean="0"/>
              <a:pPr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72393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01DC8-0169-488D-AC25-959B19D0D850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10008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3577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8591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0540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1268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10859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8497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27667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48449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4191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7033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1341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91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959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4079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0969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0096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9253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2D98EA1-95FC-3B45-A3C4-914FBC27FB90}" type="datetimeFigureOut">
              <a:rPr lang="de-DE" smtClean="0"/>
              <a:pPr/>
              <a:t>28.06.2017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4EF74DB-D3BA-3F44-8057-442BE45F400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7071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jpe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2078248" y="1438801"/>
            <a:ext cx="683283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Publikumspräsentation</a:t>
            </a:r>
          </a:p>
          <a:p>
            <a:endParaRPr lang="de-DE" sz="1400" b="1" dirty="0"/>
          </a:p>
          <a:p>
            <a:r>
              <a:rPr lang="de-DE" sz="2800" b="1" dirty="0"/>
              <a:t>Team 03  Bonobo</a:t>
            </a:r>
          </a:p>
          <a:p>
            <a:r>
              <a:rPr lang="de-DE" sz="2800" b="1" dirty="0"/>
              <a:t>Team 10  Bündner Power </a:t>
            </a:r>
            <a:r>
              <a:rPr lang="de-DE" sz="2800" b="1" dirty="0" err="1"/>
              <a:t>RoBock</a:t>
            </a:r>
            <a:r>
              <a:rPr lang="de-DE" sz="2800" b="1" dirty="0"/>
              <a:t> 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3133772" y="1676452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Bild 10">
            <a:extLst>
              <a:ext uri="{FF2B5EF4-FFF2-40B4-BE49-F238E27FC236}">
                <a16:creationId xmlns:a16="http://schemas.microsoft.com/office/drawing/2014/main" id="{C8C8937E-2E22-45D5-9D19-B90D25F92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907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19921" y="127078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Team 10 - Mechanik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4B8DDD8-DE2A-46BD-95BF-E1E9C90DA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752" y="2350950"/>
            <a:ext cx="2430000" cy="3240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C6DFFBA-78F1-4F80-AD03-ADBF8CCE3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904" y="2350950"/>
            <a:ext cx="2430000" cy="3240000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C30EEC9F-E6F0-414E-B4F0-59B5C9C48585}"/>
              </a:ext>
            </a:extLst>
          </p:cNvPr>
          <p:cNvSpPr txBox="1"/>
          <p:nvPr/>
        </p:nvSpPr>
        <p:spPr>
          <a:xfrm>
            <a:off x="1629432" y="5836442"/>
            <a:ext cx="15746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Gian Brunner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55883FA-A4CF-4EC5-8A29-9DAA6FB43274}"/>
              </a:ext>
            </a:extLst>
          </p:cNvPr>
          <p:cNvSpPr txBox="1"/>
          <p:nvPr/>
        </p:nvSpPr>
        <p:spPr>
          <a:xfrm>
            <a:off x="5392558" y="5836442"/>
            <a:ext cx="15266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Pascal </a:t>
            </a:r>
            <a:r>
              <a:rPr lang="de-DE" sz="2000" dirty="0" err="1"/>
              <a:t>Loretz</a:t>
            </a:r>
            <a:endParaRPr lang="de-DE" sz="2000" dirty="0"/>
          </a:p>
        </p:txBody>
      </p:sp>
      <p:pic>
        <p:nvPicPr>
          <p:cNvPr id="17" name="Bild 10">
            <a:extLst>
              <a:ext uri="{FF2B5EF4-FFF2-40B4-BE49-F238E27FC236}">
                <a16:creationId xmlns:a16="http://schemas.microsoft.com/office/drawing/2014/main" id="{1EBB4CB3-37DC-4696-9D95-9BE5C39F5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920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19921" y="127078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Team 10 - Elektronik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FCDD58D-FB72-47DB-8CF6-284CEC6CC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71" y="2290273"/>
            <a:ext cx="2430000" cy="32400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F40218E-DAC2-40C4-B4F8-8374A7E34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9713" y="2290273"/>
            <a:ext cx="2430000" cy="3240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77B177A-E1A7-4A7D-8983-AAA7037A6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1355" y="2290273"/>
            <a:ext cx="2430000" cy="3240000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981B22F8-FC7A-4638-B754-A8E3968DA4B1}"/>
              </a:ext>
            </a:extLst>
          </p:cNvPr>
          <p:cNvSpPr txBox="1"/>
          <p:nvPr/>
        </p:nvSpPr>
        <p:spPr>
          <a:xfrm>
            <a:off x="619921" y="5836442"/>
            <a:ext cx="18669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Michael Mettler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8B894A0-09E6-49E0-A1B5-791BD339DBF2}"/>
              </a:ext>
            </a:extLst>
          </p:cNvPr>
          <p:cNvSpPr txBox="1"/>
          <p:nvPr/>
        </p:nvSpPr>
        <p:spPr>
          <a:xfrm>
            <a:off x="3897875" y="5828008"/>
            <a:ext cx="1373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/>
              <a:t>Nicolà</a:t>
            </a:r>
            <a:r>
              <a:rPr lang="de-DE" sz="2000" dirty="0"/>
              <a:t> Dürr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5EDF5F30-85D2-4232-8AFB-88D0090F066E}"/>
              </a:ext>
            </a:extLst>
          </p:cNvPr>
          <p:cNvSpPr txBox="1"/>
          <p:nvPr/>
        </p:nvSpPr>
        <p:spPr>
          <a:xfrm>
            <a:off x="6781349" y="5828008"/>
            <a:ext cx="1790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Luca </a:t>
            </a:r>
            <a:r>
              <a:rPr lang="de-DE" sz="2000" dirty="0" err="1"/>
              <a:t>Gertschen</a:t>
            </a:r>
            <a:endParaRPr lang="de-DE" sz="2000" dirty="0"/>
          </a:p>
        </p:txBody>
      </p:sp>
      <p:pic>
        <p:nvPicPr>
          <p:cNvPr id="19" name="Bild 10">
            <a:extLst>
              <a:ext uri="{FF2B5EF4-FFF2-40B4-BE49-F238E27FC236}">
                <a16:creationId xmlns:a16="http://schemas.microsoft.com/office/drawing/2014/main" id="{DC89AC3E-252B-4335-AB3C-BC51F2A3DE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366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19921" y="127078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Team 10 - Informatik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1657744-F9CE-41A5-9D8E-126709658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37" y="2197145"/>
            <a:ext cx="2430000" cy="3240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B64E965-70B9-4E17-A97A-C7D390D8B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1850" y="2197145"/>
            <a:ext cx="2430000" cy="3240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4700114-F3D6-41C0-BB1B-83BADC963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4063" y="2197145"/>
            <a:ext cx="2430000" cy="3240000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BA86FB4F-ECD1-423F-A0BD-352CCA609947}"/>
              </a:ext>
            </a:extLst>
          </p:cNvPr>
          <p:cNvSpPr txBox="1"/>
          <p:nvPr/>
        </p:nvSpPr>
        <p:spPr>
          <a:xfrm>
            <a:off x="551032" y="5786909"/>
            <a:ext cx="1927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/>
              <a:t>Janick</a:t>
            </a:r>
            <a:r>
              <a:rPr lang="de-DE" sz="2000" dirty="0"/>
              <a:t> Hartmann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4A00D10-DC55-47F6-8801-940E0E8ABF93}"/>
              </a:ext>
            </a:extLst>
          </p:cNvPr>
          <p:cNvSpPr txBox="1"/>
          <p:nvPr/>
        </p:nvSpPr>
        <p:spPr>
          <a:xfrm>
            <a:off x="3666503" y="5798739"/>
            <a:ext cx="1840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Sandro Santoro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C695F5B5-71F2-4C65-942C-F8EBACAF5FFE}"/>
              </a:ext>
            </a:extLst>
          </p:cNvPr>
          <p:cNvSpPr txBox="1"/>
          <p:nvPr/>
        </p:nvSpPr>
        <p:spPr>
          <a:xfrm>
            <a:off x="6871743" y="5807920"/>
            <a:ext cx="15746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Andreas Jung</a:t>
            </a:r>
          </a:p>
        </p:txBody>
      </p:sp>
      <p:pic>
        <p:nvPicPr>
          <p:cNvPr id="19" name="Bild 10">
            <a:extLst>
              <a:ext uri="{FF2B5EF4-FFF2-40B4-BE49-F238E27FC236}">
                <a16:creationId xmlns:a16="http://schemas.microsoft.com/office/drawing/2014/main" id="{E90F3734-0B19-4AD6-8D80-CB4A3710BE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707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19921" y="127078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Team 10 - Teamleiter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F6190DD-BB2F-4114-95C5-41911431B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701" y="2238104"/>
            <a:ext cx="2430000" cy="3240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171E19A-2C74-497F-A6D8-7FD5DFAA2A5B}"/>
              </a:ext>
            </a:extLst>
          </p:cNvPr>
          <p:cNvSpPr txBox="1"/>
          <p:nvPr/>
        </p:nvSpPr>
        <p:spPr>
          <a:xfrm>
            <a:off x="3228661" y="5656069"/>
            <a:ext cx="2412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Pablo Battista Cavelti</a:t>
            </a:r>
          </a:p>
        </p:txBody>
      </p:sp>
      <p:pic>
        <p:nvPicPr>
          <p:cNvPr id="10" name="Bild 10">
            <a:extLst>
              <a:ext uri="{FF2B5EF4-FFF2-40B4-BE49-F238E27FC236}">
                <a16:creationId xmlns:a16="http://schemas.microsoft.com/office/drawing/2014/main" id="{7D8568C4-7397-41BD-85AE-D9EE02F1B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333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43" y="2508308"/>
            <a:ext cx="3472524" cy="3391046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619921" y="127078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Die Roboter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/>
          <p:cNvSpPr txBox="1"/>
          <p:nvPr/>
        </p:nvSpPr>
        <p:spPr>
          <a:xfrm>
            <a:off x="1851713" y="5979453"/>
            <a:ext cx="12129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Sitka Small" panose="02000505000000020004" pitchFamily="2" charset="0"/>
              </a:rPr>
              <a:t>Bonobo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4830215" y="6072253"/>
            <a:ext cx="33495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Sitka Small" panose="02000505000000020004" pitchFamily="2" charset="0"/>
              </a:rPr>
              <a:t>Bündner Power </a:t>
            </a:r>
            <a:r>
              <a:rPr lang="de-DE" sz="2000" b="1" dirty="0" err="1">
                <a:latin typeface="Sitka Small" panose="02000505000000020004" pitchFamily="2" charset="0"/>
              </a:rPr>
              <a:t>RoBock</a:t>
            </a:r>
            <a:endParaRPr lang="de-DE" sz="2000" b="1" dirty="0">
              <a:latin typeface="Sitka Small" panose="02000505000000020004" pitchFamily="2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AE9D91B-9F73-4F09-B502-CA6D3E67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568" y="2379453"/>
            <a:ext cx="4006889" cy="3600000"/>
          </a:xfrm>
          <a:prstGeom prst="rect">
            <a:avLst/>
          </a:prstGeom>
        </p:spPr>
      </p:pic>
      <p:pic>
        <p:nvPicPr>
          <p:cNvPr id="14" name="Bild 10">
            <a:extLst>
              <a:ext uri="{FF2B5EF4-FFF2-40B4-BE49-F238E27FC236}">
                <a16:creationId xmlns:a16="http://schemas.microsoft.com/office/drawing/2014/main" id="{37614222-6886-4EB9-A241-88F7CD62B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986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Inhaltsplatzhalter 1"/>
          <p:cNvSpPr txBox="1">
            <a:spLocks/>
          </p:cNvSpPr>
          <p:nvPr/>
        </p:nvSpPr>
        <p:spPr>
          <a:xfrm>
            <a:off x="177644" y="2512835"/>
            <a:ext cx="7514035" cy="1614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endParaRPr lang="de-CH" dirty="0">
              <a:solidFill>
                <a:schemeClr val="tx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630784" y="129349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Fortbewegung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94833" y="2390232"/>
            <a:ext cx="48710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3200" dirty="0"/>
              <a:t>3 Seilwinden pro Roboter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3200" dirty="0"/>
              <a:t>max. Belastung 8kg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3200" dirty="0"/>
              <a:t>Kontrollierte Bewegungen</a:t>
            </a:r>
          </a:p>
        </p:txBody>
      </p:sp>
      <p:pic>
        <p:nvPicPr>
          <p:cNvPr id="9" name="Bild 10">
            <a:extLst>
              <a:ext uri="{FF2B5EF4-FFF2-40B4-BE49-F238E27FC236}">
                <a16:creationId xmlns:a16="http://schemas.microsoft.com/office/drawing/2014/main" id="{DBAE9299-E5EA-4BB0-89D1-003CFF479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4CE27410-4E42-41AC-9EC6-0FB2F1C7A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565" y="3773489"/>
            <a:ext cx="4258269" cy="266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398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675034" y="129349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Sensoren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966158" y="2510286"/>
            <a:ext cx="65474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3200" dirty="0"/>
              <a:t>2 bzw. 4 </a:t>
            </a:r>
            <a:r>
              <a:rPr lang="de-CH" sz="3200" dirty="0" err="1"/>
              <a:t>OPT</a:t>
            </a:r>
            <a:r>
              <a:rPr lang="de-CH" sz="3200" dirty="0"/>
              <a:t>-Lichtsensoren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3200" dirty="0"/>
              <a:t>Plattformerkennung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CH" sz="32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D324701-AE6F-4BFA-B6A2-9C799CC8B25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5" t="6266" r="21111" b="8734"/>
          <a:stretch/>
        </p:blipFill>
        <p:spPr>
          <a:xfrm rot="5400000">
            <a:off x="6163800" y="2291527"/>
            <a:ext cx="2365039" cy="2286981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AA49FF9F-94E3-45AD-BA3A-FDCB9BE14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894123" y="4875325"/>
            <a:ext cx="3595687" cy="1358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8" name="Bild 10">
            <a:extLst>
              <a:ext uri="{FF2B5EF4-FFF2-40B4-BE49-F238E27FC236}">
                <a16:creationId xmlns:a16="http://schemas.microsoft.com/office/drawing/2014/main" id="{7AAA39FE-4846-42D8-9E8E-A45E17E395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66FAB28-0C56-4BA3-A6C2-0F538FAA81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393" y="4235117"/>
            <a:ext cx="2590081" cy="1944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71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705502" y="129349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Kopplung</a:t>
            </a:r>
          </a:p>
        </p:txBody>
      </p:sp>
      <p:sp>
        <p:nvSpPr>
          <p:cNvPr id="7" name="Inhaltsplatzhalter 1"/>
          <p:cNvSpPr txBox="1">
            <a:spLocks/>
          </p:cNvSpPr>
          <p:nvPr/>
        </p:nvSpPr>
        <p:spPr>
          <a:xfrm>
            <a:off x="483170" y="2740274"/>
            <a:ext cx="5408672" cy="3124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/>
                </a:solidFill>
              </a:rPr>
              <a:t>Elektromagnete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/>
                </a:solidFill>
              </a:rPr>
              <a:t>Haltekraft 20N/Magnet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CH" dirty="0">
                <a:solidFill>
                  <a:schemeClr val="tx1"/>
                </a:solidFill>
              </a:rPr>
              <a:t>2 </a:t>
            </a:r>
            <a:r>
              <a:rPr lang="de-CH" dirty="0" err="1">
                <a:solidFill>
                  <a:schemeClr val="tx1"/>
                </a:solidFill>
              </a:rPr>
              <a:t>Stk</a:t>
            </a:r>
            <a:r>
              <a:rPr lang="de-CH" dirty="0">
                <a:solidFill>
                  <a:schemeClr val="tx1"/>
                </a:solidFill>
              </a:rPr>
              <a:t>./Roboter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C5B38C8-C9EF-4080-A293-49451B69D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859" y="4170593"/>
            <a:ext cx="1867161" cy="1895740"/>
          </a:xfrm>
          <a:prstGeom prst="rect">
            <a:avLst/>
          </a:prstGeom>
        </p:spPr>
      </p:pic>
      <p:pic>
        <p:nvPicPr>
          <p:cNvPr id="8" name="Bild 10">
            <a:extLst>
              <a:ext uri="{FF2B5EF4-FFF2-40B4-BE49-F238E27FC236}">
                <a16:creationId xmlns:a16="http://schemas.microsoft.com/office/drawing/2014/main" id="{56BB8406-67EE-4D64-8C4F-B46511377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652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681578" y="1294467"/>
            <a:ext cx="614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Kommunikation</a:t>
            </a:r>
          </a:p>
        </p:txBody>
      </p:sp>
      <p:sp>
        <p:nvSpPr>
          <p:cNvPr id="6" name="Rechteck 5"/>
          <p:cNvSpPr/>
          <p:nvPr/>
        </p:nvSpPr>
        <p:spPr>
          <a:xfrm>
            <a:off x="483170" y="2472677"/>
            <a:ext cx="4822234" cy="1678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marR="0" lvl="0" indent="-22860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CH" sz="3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Mittels Wifi-Modul</a:t>
            </a:r>
          </a:p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CH" sz="3200" dirty="0"/>
              <a:t>Ständiger Datenaustausch</a:t>
            </a:r>
          </a:p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de-CH" sz="3200" dirty="0"/>
          </a:p>
        </p:txBody>
      </p:sp>
      <p:pic>
        <p:nvPicPr>
          <p:cNvPr id="8" name="Bild 10">
            <a:extLst>
              <a:ext uri="{FF2B5EF4-FFF2-40B4-BE49-F238E27FC236}">
                <a16:creationId xmlns:a16="http://schemas.microsoft.com/office/drawing/2014/main" id="{D366C017-AF9D-44ED-9E8B-A93A79AB6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C609A740-ED9C-4289-97CC-ECF2DD017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994706">
            <a:off x="5192558" y="3100251"/>
            <a:ext cx="2398363" cy="375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432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681578" y="1294467"/>
            <a:ext cx="614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Demonstration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654323" y="3521300"/>
            <a:ext cx="53397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6000" dirty="0"/>
              <a:t>Viel Spass!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56" y="5121084"/>
            <a:ext cx="2476679" cy="919909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390" y="2205144"/>
            <a:ext cx="4079880" cy="34067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387" y="5391425"/>
            <a:ext cx="3096883" cy="1082748"/>
          </a:xfrm>
          <a:prstGeom prst="rect">
            <a:avLst/>
          </a:prstGeom>
        </p:spPr>
      </p:pic>
      <p:pic>
        <p:nvPicPr>
          <p:cNvPr id="9" name="Bild 10">
            <a:extLst>
              <a:ext uri="{FF2B5EF4-FFF2-40B4-BE49-F238E27FC236}">
                <a16:creationId xmlns:a16="http://schemas.microsoft.com/office/drawing/2014/main" id="{AA8BF68A-BC48-4D29-8AC4-BFE2148ED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79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635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19921" y="1270789"/>
            <a:ext cx="47520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Inhalt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extfeld 1"/>
          <p:cNvSpPr txBox="1"/>
          <p:nvPr/>
        </p:nvSpPr>
        <p:spPr>
          <a:xfrm>
            <a:off x="1106031" y="2213614"/>
            <a:ext cx="80758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§"/>
            </a:pPr>
            <a:endParaRPr lang="de-DE" sz="32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Wingdings" charset="2"/>
              <a:buChar char="§"/>
            </a:pPr>
            <a:r>
              <a:rPr lang="de-DE" sz="3200" dirty="0"/>
              <a:t>Teams</a:t>
            </a:r>
          </a:p>
          <a:p>
            <a:pPr marL="457200" indent="-457200">
              <a:buFont typeface="Wingdings" charset="2"/>
              <a:buChar char="§"/>
            </a:pPr>
            <a:r>
              <a:rPr lang="de-DE" sz="3200" dirty="0"/>
              <a:t>Die Roboter</a:t>
            </a:r>
          </a:p>
          <a:p>
            <a:pPr marL="457200" indent="-457200">
              <a:buFont typeface="Wingdings" charset="2"/>
              <a:buChar char="§"/>
            </a:pPr>
            <a:r>
              <a:rPr lang="de-DE" sz="3200" dirty="0"/>
              <a:t>Demonstration</a:t>
            </a:r>
          </a:p>
          <a:p>
            <a:endParaRPr lang="de-DE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9" name="Bild 10">
            <a:extLst>
              <a:ext uri="{FF2B5EF4-FFF2-40B4-BE49-F238E27FC236}">
                <a16:creationId xmlns:a16="http://schemas.microsoft.com/office/drawing/2014/main" id="{C766492F-B1FD-4282-AA5A-3AB464401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83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19921" y="127078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Team 3 - Mechanik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1483520" y="6095746"/>
            <a:ext cx="292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Thomas Bosser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5916271" y="6112840"/>
            <a:ext cx="292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Julian Rusch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143" y="2101786"/>
            <a:ext cx="2663172" cy="3993960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164" y="2101786"/>
            <a:ext cx="2666503" cy="3998955"/>
          </a:xfrm>
          <a:prstGeom prst="rect">
            <a:avLst/>
          </a:prstGeom>
        </p:spPr>
      </p:pic>
      <p:pic>
        <p:nvPicPr>
          <p:cNvPr id="10" name="Bild 10">
            <a:extLst>
              <a:ext uri="{FF2B5EF4-FFF2-40B4-BE49-F238E27FC236}">
                <a16:creationId xmlns:a16="http://schemas.microsoft.com/office/drawing/2014/main" id="{26451987-390E-481B-844D-7BCFC5AD96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959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19921" y="127078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Team 3 - Mechanik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1483520" y="6095746"/>
            <a:ext cx="292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Andrija Kljajic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5857004" y="6112840"/>
            <a:ext cx="292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Per Canal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366" y="2101786"/>
            <a:ext cx="2667458" cy="4000387"/>
          </a:xfrm>
          <a:prstGeom prst="rect">
            <a:avLst/>
          </a:prstGeom>
        </p:spPr>
      </p:pic>
      <p:pic>
        <p:nvPicPr>
          <p:cNvPr id="10" name="Bild 10">
            <a:extLst>
              <a:ext uri="{FF2B5EF4-FFF2-40B4-BE49-F238E27FC236}">
                <a16:creationId xmlns:a16="http://schemas.microsoft.com/office/drawing/2014/main" id="{93126A2A-9CBF-460D-80F3-EA6286C87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  <p:pic>
        <p:nvPicPr>
          <p:cNvPr id="11" name="Bild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2606" y="2101786"/>
            <a:ext cx="2663173" cy="399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828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19921" y="127078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Team 3 - Elektronik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1381920" y="6103959"/>
            <a:ext cx="292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Samuel Schwendener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5916271" y="6095746"/>
            <a:ext cx="292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Ramon Eugster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920" y="2100508"/>
            <a:ext cx="2631279" cy="394612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010" y="2101786"/>
            <a:ext cx="2630426" cy="3944851"/>
          </a:xfrm>
          <a:prstGeom prst="rect">
            <a:avLst/>
          </a:prstGeom>
        </p:spPr>
      </p:pic>
      <p:pic>
        <p:nvPicPr>
          <p:cNvPr id="10" name="Bild 10">
            <a:extLst>
              <a:ext uri="{FF2B5EF4-FFF2-40B4-BE49-F238E27FC236}">
                <a16:creationId xmlns:a16="http://schemas.microsoft.com/office/drawing/2014/main" id="{56C508BC-8E67-4F58-92E1-C4AA85301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954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19921" y="127078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Team 3 - Elektronik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1483520" y="6095746"/>
            <a:ext cx="292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Mirco Lareida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5916271" y="6095746"/>
            <a:ext cx="292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Simon Müller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343" y="2101785"/>
            <a:ext cx="2642057" cy="3962293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031" y="2101786"/>
            <a:ext cx="2642056" cy="3962292"/>
          </a:xfrm>
          <a:prstGeom prst="rect">
            <a:avLst/>
          </a:prstGeom>
        </p:spPr>
      </p:pic>
      <p:pic>
        <p:nvPicPr>
          <p:cNvPr id="10" name="Bild 10">
            <a:extLst>
              <a:ext uri="{FF2B5EF4-FFF2-40B4-BE49-F238E27FC236}">
                <a16:creationId xmlns:a16="http://schemas.microsoft.com/office/drawing/2014/main" id="{946E98CF-D79F-4AB7-B0DE-F2826BC57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63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19921" y="127078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Team 3 - Informatik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1483520" y="6095746"/>
            <a:ext cx="292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Sereina Scherrer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5916271" y="6112840"/>
            <a:ext cx="2920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Marco Stieger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76" y="2095766"/>
            <a:ext cx="2642057" cy="3962293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882" y="2095766"/>
            <a:ext cx="2667187" cy="3999980"/>
          </a:xfrm>
          <a:prstGeom prst="rect">
            <a:avLst/>
          </a:prstGeom>
        </p:spPr>
      </p:pic>
      <p:pic>
        <p:nvPicPr>
          <p:cNvPr id="10" name="Bild 10">
            <a:extLst>
              <a:ext uri="{FF2B5EF4-FFF2-40B4-BE49-F238E27FC236}">
                <a16:creationId xmlns:a16="http://schemas.microsoft.com/office/drawing/2014/main" id="{23CDB314-5FC8-4712-9C63-26B769511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114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19921" y="1270789"/>
            <a:ext cx="5762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dirty="0"/>
              <a:t>Team 1 - Teamleiter</a:t>
            </a:r>
          </a:p>
        </p:txBody>
      </p:sp>
      <p:sp>
        <p:nvSpPr>
          <p:cNvPr id="12" name="Rechteck 11"/>
          <p:cNvSpPr>
            <a:spLocks/>
          </p:cNvSpPr>
          <p:nvPr/>
        </p:nvSpPr>
        <p:spPr>
          <a:xfrm>
            <a:off x="-4556808" y="1492999"/>
            <a:ext cx="5039978" cy="4319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/>
          <p:cNvSpPr txBox="1"/>
          <p:nvPr/>
        </p:nvSpPr>
        <p:spPr>
          <a:xfrm>
            <a:off x="3599962" y="6028175"/>
            <a:ext cx="3417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Damjan Dokovic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944" y="2101786"/>
            <a:ext cx="2572951" cy="3858656"/>
          </a:xfrm>
          <a:prstGeom prst="rect">
            <a:avLst/>
          </a:prstGeom>
        </p:spPr>
      </p:pic>
      <p:pic>
        <p:nvPicPr>
          <p:cNvPr id="8" name="Bild 10">
            <a:extLst>
              <a:ext uri="{FF2B5EF4-FFF2-40B4-BE49-F238E27FC236}">
                <a16:creationId xmlns:a16="http://schemas.microsoft.com/office/drawing/2014/main" id="{D55D2978-FCCE-43F7-819B-A227B89C1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490" y="59822"/>
            <a:ext cx="1490688" cy="6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105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immel">
  <a:themeElements>
    <a:clrScheme name="Himme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Himme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imme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TM03457452[[fn=Himmel]]</Template>
  <TotalTime>0</TotalTime>
  <Words>139</Words>
  <Application>Microsoft Office PowerPoint</Application>
  <PresentationFormat>Bildschirmpräsentation (4:3)</PresentationFormat>
  <Paragraphs>59</Paragraphs>
  <Slides>19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Sitka Small</vt:lpstr>
      <vt:lpstr>Wingdings</vt:lpstr>
      <vt:lpstr>Himmel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Team 1;Team 7</dc:creator>
  <cp:lastModifiedBy>Michi Mettler</cp:lastModifiedBy>
  <cp:revision>190</cp:revision>
  <dcterms:created xsi:type="dcterms:W3CDTF">2017-06-26T20:03:13Z</dcterms:created>
  <dcterms:modified xsi:type="dcterms:W3CDTF">2017-06-28T11:28:21Z</dcterms:modified>
</cp:coreProperties>
</file>